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5" r:id="rId12"/>
    <p:sldId id="269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1B92AB-3846-4E15-924C-AD083087173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Окружающий мир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Моя Родина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58924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ученица </a:t>
            </a:r>
          </a:p>
          <a:p>
            <a:r>
              <a:rPr lang="ru-RU" dirty="0" smtClean="0"/>
              <a:t>2 класса  МКОУ Залесовская ООШ </a:t>
            </a:r>
            <a:r>
              <a:rPr lang="ru-RU" dirty="0" smtClean="0"/>
              <a:t>Костерева Алина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7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s://i.ytimg.com/vi/W23tHP1gOSI/mqdefaul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Магазины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84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pic>
        <p:nvPicPr>
          <p:cNvPr id="5122" name="Picture 2" descr="H:\dcim\100MEDIA\IMAG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33674" cy="5721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12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Училище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76875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88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1mnenie.ru/uploads/images/2013-08/1376027822_fotki-4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210" y="1481138"/>
            <a:ext cx="679557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(рис. 1)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5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go1.imgsmail.ru/imgpreview?key=471f1864515b52a5&amp;mb=imgdb_preview_57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2088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Рис.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27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altaistarover.ru/images/zalesovo/lager_2007/Deti_na_vyezdnoi_excursii_na_pol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10" y="1481138"/>
            <a:ext cx="708657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Рис. 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19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cs1535.vkontakte.ru/u8355469/27763495/x_aa1752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5769"/>
            <a:ext cx="7344816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Рис. 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08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 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3529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Залесово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69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static-maps.yandex.ru/1.x/?l=map&amp;ll=84.74728800,53.98972300&amp;size=600,250&amp;z=1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1556792"/>
            <a:ext cx="761904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села Залесово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88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salesowo.ucoz.ru/Nowosti/4-15-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08712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47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u03.komandirovka.bz/upload/iblock/53b/53b4b50f75a8211e633e6d3c62f4b2c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776"/>
            <a:ext cx="8218487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69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www.turistka.ru/im/13/zalesovo_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504" y="1481138"/>
            <a:ext cx="6296991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2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bezformata.ru/content/Images/000/014/545/image145454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6084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9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www.2rf.ru/files/gallery/201401/7301/phpBm3Q3u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993" y="1481138"/>
            <a:ext cx="677201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55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go1.imgsmail.ru/imgpreview?key=1d9683e344d91701&amp;mb=imgdb_preview_183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33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</TotalTime>
  <Words>47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Окружающий мир</vt:lpstr>
      <vt:lpstr>Залесово</vt:lpstr>
      <vt:lpstr>Карта села Залесово</vt:lpstr>
      <vt:lpstr>Памятники 1</vt:lpstr>
      <vt:lpstr>2</vt:lpstr>
      <vt:lpstr>3</vt:lpstr>
      <vt:lpstr>4</vt:lpstr>
      <vt:lpstr>Музей</vt:lpstr>
      <vt:lpstr>Церковь</vt:lpstr>
      <vt:lpstr>Магазины</vt:lpstr>
      <vt:lpstr>Школа</vt:lpstr>
      <vt:lpstr>Училище</vt:lpstr>
      <vt:lpstr>Природа (рис. 1)</vt:lpstr>
      <vt:lpstr>Рис. 2</vt:lpstr>
      <vt:lpstr>Рис. 3</vt:lpstr>
      <vt:lpstr>Рис. 4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Ку-Ку</dc:creator>
  <cp:lastModifiedBy>школа</cp:lastModifiedBy>
  <cp:revision>13</cp:revision>
  <dcterms:created xsi:type="dcterms:W3CDTF">2016-05-15T11:10:47Z</dcterms:created>
  <dcterms:modified xsi:type="dcterms:W3CDTF">2017-05-03T12:37:37Z</dcterms:modified>
</cp:coreProperties>
</file>